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307" r:id="rId3"/>
    <p:sldId id="309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9" r:id="rId14"/>
    <p:sldId id="328" r:id="rId15"/>
    <p:sldId id="326" r:id="rId16"/>
    <p:sldId id="336" r:id="rId17"/>
    <p:sldId id="330" r:id="rId18"/>
    <p:sldId id="331" r:id="rId19"/>
    <p:sldId id="332" r:id="rId20"/>
    <p:sldId id="333" r:id="rId21"/>
    <p:sldId id="334" r:id="rId22"/>
    <p:sldId id="335" r:id="rId23"/>
  </p:sldIdLst>
  <p:sldSz cx="9144000" cy="6858000" type="screen4x3"/>
  <p:notesSz cx="6858000" cy="9144000"/>
  <p:embeddedFontLst>
    <p:embeddedFont>
      <p:font typeface="Yoon 윤고딕 520_TT" panose="020B0600000101010101" charset="-127"/>
      <p:regular r:id="rId24"/>
    </p:embeddedFont>
    <p:embeddedFont>
      <p:font typeface="Ebrima" panose="02000000000000000000" pitchFamily="2" charset="0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8B8"/>
    <a:srgbClr val="DADADA"/>
    <a:srgbClr val="ABABAB"/>
    <a:srgbClr val="A6A6A6"/>
    <a:srgbClr val="272123"/>
    <a:srgbClr val="AF9061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2552" autoAdjust="0"/>
  </p:normalViewPr>
  <p:slideViewPr>
    <p:cSldViewPr>
      <p:cViewPr varScale="1">
        <p:scale>
          <a:sx n="82" d="100"/>
          <a:sy n="82" d="100"/>
        </p:scale>
        <p:origin x="172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472" y="3169228"/>
            <a:ext cx="804500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Virtual Motion FPS 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5632" y="2950850"/>
            <a:ext cx="3333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Core Technology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87611" y="186817"/>
            <a:ext cx="113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 SNL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CrePAS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6</a:t>
            </a:r>
            <a:r>
              <a:rPr lang="en-US" altLang="ko-KR" sz="700" baseline="30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the first </a:t>
            </a:r>
            <a:r>
              <a:rPr lang="en-US" altLang="ko-KR" sz="7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session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07904" y="3800170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모션 인식과 </a:t>
            </a:r>
            <a:r>
              <a:rPr lang="en-US" altLang="ko-KR" dirty="0" smtClean="0"/>
              <a:t>VR</a:t>
            </a:r>
            <a:r>
              <a:rPr lang="ko-KR" altLang="en-US" dirty="0" smtClean="0"/>
              <a:t>환경을 통한 게임 플레이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0" y="1820342"/>
            <a:ext cx="834325" cy="424645"/>
            <a:chOff x="-9283" y="886789"/>
            <a:chExt cx="834325" cy="424645"/>
          </a:xfrm>
        </p:grpSpPr>
        <p:sp>
          <p:nvSpPr>
            <p:cNvPr id="81" name="직사각형 8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21120" y="843685"/>
            <a:ext cx="1685925" cy="1983820"/>
            <a:chOff x="3729037" y="2605087"/>
            <a:chExt cx="1685925" cy="1983820"/>
          </a:xfrm>
        </p:grpSpPr>
        <p:sp>
          <p:nvSpPr>
            <p:cNvPr id="19" name="TextBox 18"/>
            <p:cNvSpPr txBox="1"/>
            <p:nvPr/>
          </p:nvSpPr>
          <p:spPr>
            <a:xfrm>
              <a:off x="3867170" y="4219575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자이로</a:t>
              </a:r>
              <a:r>
                <a:rPr lang="ko-KR" altLang="en-US" dirty="0" smtClean="0"/>
                <a:t> 센서</a:t>
              </a:r>
              <a:endParaRPr lang="ko-KR" altLang="en-US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9037" y="2605087"/>
              <a:ext cx="1685925" cy="1647825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26" name="TextBox 25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9" y="3331173"/>
            <a:ext cx="3854782" cy="283830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44942" y="797361"/>
            <a:ext cx="2965662" cy="5909734"/>
            <a:chOff x="5777219" y="543602"/>
            <a:chExt cx="2965662" cy="59097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220" y="543602"/>
              <a:ext cx="2965661" cy="262393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219" y="3167541"/>
              <a:ext cx="2965661" cy="3285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41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0" y="1820342"/>
            <a:ext cx="834325" cy="424645"/>
            <a:chOff x="-9283" y="886789"/>
            <a:chExt cx="834325" cy="424645"/>
          </a:xfrm>
        </p:grpSpPr>
        <p:sp>
          <p:nvSpPr>
            <p:cNvPr id="81" name="직사각형 8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123868" y="866740"/>
            <a:ext cx="1866900" cy="2083832"/>
            <a:chOff x="5965105" y="2613670"/>
            <a:chExt cx="1866900" cy="2083832"/>
          </a:xfrm>
        </p:grpSpPr>
        <p:sp>
          <p:nvSpPr>
            <p:cNvPr id="22" name="TextBox 21"/>
            <p:cNvSpPr txBox="1"/>
            <p:nvPr/>
          </p:nvSpPr>
          <p:spPr>
            <a:xfrm>
              <a:off x="6178475" y="432817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기울기 센서</a:t>
              </a:r>
              <a:endParaRPr lang="ko-KR" altLang="en-US" dirty="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5105" y="2613670"/>
              <a:ext cx="1866900" cy="171450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26" name="TextBox 25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6" y="3365170"/>
            <a:ext cx="4476375" cy="2937377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5230572" y="647934"/>
            <a:ext cx="4300350" cy="5911532"/>
            <a:chOff x="5230572" y="647934"/>
            <a:chExt cx="4300350" cy="5911532"/>
          </a:xfrm>
        </p:grpSpPr>
        <p:grpSp>
          <p:nvGrpSpPr>
            <p:cNvPr id="6" name="그룹 5"/>
            <p:cNvGrpSpPr/>
            <p:nvPr/>
          </p:nvGrpSpPr>
          <p:grpSpPr>
            <a:xfrm>
              <a:off x="5230572" y="647934"/>
              <a:ext cx="2743446" cy="5331475"/>
              <a:chOff x="5364278" y="617805"/>
              <a:chExt cx="2743446" cy="533147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278" y="617805"/>
                <a:ext cx="2743446" cy="23031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6462" y="2920945"/>
                <a:ext cx="2741262" cy="3028335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6749612" y="1795498"/>
              <a:ext cx="2781310" cy="4763968"/>
              <a:chOff x="4367646" y="2129593"/>
              <a:chExt cx="2781310" cy="4763968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646" y="2129593"/>
                <a:ext cx="2781297" cy="1947479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646" y="4077072"/>
                <a:ext cx="2781310" cy="2816489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/>
          <p:cNvGrpSpPr/>
          <p:nvPr/>
        </p:nvGrpSpPr>
        <p:grpSpPr>
          <a:xfrm>
            <a:off x="5175244" y="647934"/>
            <a:ext cx="2854102" cy="5511097"/>
            <a:chOff x="5716686" y="1988840"/>
            <a:chExt cx="2854102" cy="551109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75" y="1988840"/>
              <a:ext cx="2767586" cy="237626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686" y="4365104"/>
              <a:ext cx="2854102" cy="3134833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6662651" y="1787449"/>
            <a:ext cx="2881576" cy="4801628"/>
            <a:chOff x="4814970" y="2956029"/>
            <a:chExt cx="2881576" cy="480162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717" y="2956029"/>
              <a:ext cx="2854371" cy="198513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4970" y="4941168"/>
              <a:ext cx="2881576" cy="2816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3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882386"/>
            <a:ext cx="834325" cy="424645"/>
            <a:chOff x="-9283" y="886789"/>
            <a:chExt cx="834325" cy="424645"/>
          </a:xfrm>
        </p:grpSpPr>
        <p:sp>
          <p:nvSpPr>
            <p:cNvPr id="32" name="직사각형 31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5931" y="866997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Geforce</a:t>
            </a:r>
            <a:r>
              <a:rPr lang="en-US" altLang="ko-KR" dirty="0" smtClean="0"/>
              <a:t> Experience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18" y="1500917"/>
            <a:ext cx="6686965" cy="4165560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246260" y="3013818"/>
            <a:ext cx="2188356" cy="1953796"/>
            <a:chOff x="3327288" y="1510045"/>
            <a:chExt cx="2188356" cy="1953796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375" y="1510045"/>
              <a:ext cx="1656184" cy="165618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27288" y="3094509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Geforce</a:t>
              </a:r>
              <a:r>
                <a:rPr lang="en-US" altLang="ko-KR" dirty="0" smtClean="0"/>
                <a:t> Experience</a:t>
              </a:r>
              <a:endParaRPr lang="ko-KR" altLang="en-US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18" y="1438348"/>
            <a:ext cx="7056582" cy="45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2222E-6 -2.96296E-6 L -0.36927 -0.35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72" y="-1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1342188"/>
            <a:ext cx="834325" cy="424645"/>
            <a:chOff x="-9283" y="886789"/>
            <a:chExt cx="834325" cy="424645"/>
          </a:xfrm>
        </p:grpSpPr>
        <p:sp>
          <p:nvSpPr>
            <p:cNvPr id="32" name="직사각형 31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5931" y="866997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Moonlight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99" y="1510045"/>
            <a:ext cx="7272217" cy="470882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764948" y="2708920"/>
            <a:ext cx="1685248" cy="1958173"/>
            <a:chOff x="1031828" y="1524944"/>
            <a:chExt cx="1685248" cy="195817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828" y="1524944"/>
              <a:ext cx="1685248" cy="164128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41702" y="3113785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Moonlight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11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.55556E-7 -1.48148E-6 L -0.31875 -0.3111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1799150"/>
            <a:ext cx="834325" cy="424645"/>
            <a:chOff x="-9283" y="886789"/>
            <a:chExt cx="834325" cy="424645"/>
          </a:xfrm>
        </p:grpSpPr>
        <p:sp>
          <p:nvSpPr>
            <p:cNvPr id="32" name="직사각형 31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5931" y="866997"/>
            <a:ext cx="11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Tridef</a:t>
            </a:r>
            <a:r>
              <a:rPr lang="en-US" altLang="ko-KR" dirty="0" smtClean="0"/>
              <a:t> 3D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795444" y="2996952"/>
            <a:ext cx="1628419" cy="1879090"/>
            <a:chOff x="6063139" y="1522000"/>
            <a:chExt cx="1628419" cy="187909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3139" y="1522000"/>
              <a:ext cx="1628419" cy="16442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10141" y="3031758"/>
              <a:ext cx="1134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Tridef</a:t>
              </a:r>
              <a:r>
                <a:rPr lang="en-US" altLang="ko-KR" dirty="0" smtClean="0"/>
                <a:t> 3D</a:t>
              </a:r>
              <a:endParaRPr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59" y="1679322"/>
            <a:ext cx="7490885" cy="343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4.07407E-6 L -0.3191 -0.362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-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212937" y="2779402"/>
            <a:ext cx="2188356" cy="1953796"/>
            <a:chOff x="3327288" y="1510045"/>
            <a:chExt cx="2188356" cy="19537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375" y="1510045"/>
              <a:ext cx="1656184" cy="165618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327288" y="3094509"/>
              <a:ext cx="2188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Geforce</a:t>
              </a:r>
              <a:r>
                <a:rPr lang="en-US" altLang="ko-KR" dirty="0" smtClean="0"/>
                <a:t> Experience</a:t>
              </a:r>
              <a:endParaRPr lang="ko-KR" altLang="en-US" dirty="0"/>
            </a:p>
          </p:txBody>
        </p:sp>
      </p:grpSp>
      <p:sp>
        <p:nvSpPr>
          <p:cNvPr id="12" name="타원 11"/>
          <p:cNvSpPr/>
          <p:nvPr/>
        </p:nvSpPr>
        <p:spPr>
          <a:xfrm>
            <a:off x="787632" y="1882570"/>
            <a:ext cx="7960831" cy="421072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088450" y="2818666"/>
            <a:ext cx="1685248" cy="1958173"/>
            <a:chOff x="1031828" y="1524944"/>
            <a:chExt cx="1685248" cy="19581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828" y="1524944"/>
              <a:ext cx="1685248" cy="164128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41702" y="3113785"/>
              <a:ext cx="126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Moonlight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930661" y="3793653"/>
            <a:ext cx="1628419" cy="1879090"/>
            <a:chOff x="6063139" y="1522000"/>
            <a:chExt cx="1628419" cy="187909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3139" y="1522000"/>
              <a:ext cx="1628419" cy="164422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10141" y="3031758"/>
              <a:ext cx="1134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Tridef</a:t>
              </a:r>
              <a:r>
                <a:rPr lang="en-US" altLang="ko-KR" dirty="0" smtClean="0"/>
                <a:t> 3D</a:t>
              </a:r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636811" y="2846848"/>
            <a:ext cx="2218799" cy="2166328"/>
            <a:chOff x="3312067" y="4293096"/>
            <a:chExt cx="2218799" cy="216632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2067" y="4293096"/>
              <a:ext cx="2218799" cy="179699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867468" y="60900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폭풍마경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1" name="TextBox 30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9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7778E-6 3.33333E-6 L 0.00451 -0.282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-1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2777153"/>
            <a:ext cx="834325" cy="424645"/>
            <a:chOff x="-9283" y="886789"/>
            <a:chExt cx="834325" cy="424645"/>
          </a:xfrm>
        </p:grpSpPr>
        <p:sp>
          <p:nvSpPr>
            <p:cNvPr id="32" name="직사각형 31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7504" y="882386"/>
            <a:ext cx="557408" cy="2233321"/>
            <a:chOff x="107504" y="882386"/>
            <a:chExt cx="557408" cy="2233321"/>
          </a:xfrm>
        </p:grpSpPr>
        <p:sp>
          <p:nvSpPr>
            <p:cNvPr id="27" name="TextBox 26"/>
            <p:cNvSpPr txBox="1"/>
            <p:nvPr/>
          </p:nvSpPr>
          <p:spPr>
            <a:xfrm>
              <a:off x="107504" y="134076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7504" y="181956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51" y="229835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347" y="277715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05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153673" y="1220940"/>
            <a:ext cx="7146987" cy="4458227"/>
            <a:chOff x="1153673" y="1220940"/>
            <a:chExt cx="7146987" cy="44582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673" y="1790735"/>
              <a:ext cx="3751923" cy="388843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660" y="1790735"/>
              <a:ext cx="3048000" cy="34671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04429" y="122094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시작화면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67944" y="2996952"/>
            <a:ext cx="2209800" cy="2636282"/>
            <a:chOff x="3467100" y="2295525"/>
            <a:chExt cx="2209800" cy="263628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7100" y="2295525"/>
              <a:ext cx="2209800" cy="226695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102961" y="4562475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Unity 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52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3.33333E-6 L -0.35435 -0.3569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26" y="-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07" y="1679322"/>
            <a:ext cx="7016177" cy="4337273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97507" y="120565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게임 내 오브젝트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07504" y="882386"/>
            <a:ext cx="557408" cy="2233321"/>
            <a:chOff x="107504" y="882386"/>
            <a:chExt cx="557408" cy="2233321"/>
          </a:xfrm>
        </p:grpSpPr>
        <p:sp>
          <p:nvSpPr>
            <p:cNvPr id="36" name="TextBox 35"/>
            <p:cNvSpPr txBox="1"/>
            <p:nvPr/>
          </p:nvSpPr>
          <p:spPr>
            <a:xfrm>
              <a:off x="107504" y="134076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7504" y="181956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6451" y="229835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2347" y="277715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5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882386"/>
            <a:ext cx="834325" cy="424645"/>
            <a:chOff x="-9283" y="886789"/>
            <a:chExt cx="834325" cy="424645"/>
          </a:xfrm>
        </p:grpSpPr>
        <p:sp>
          <p:nvSpPr>
            <p:cNvPr id="32" name="직사각형 31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17818" y="1124744"/>
            <a:ext cx="7401538" cy="4859856"/>
            <a:chOff x="1217818" y="1395408"/>
            <a:chExt cx="7401538" cy="48598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6056" y="1797564"/>
              <a:ext cx="3543300" cy="44577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089" y="1798725"/>
              <a:ext cx="3200400" cy="4419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17818" y="13954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플레이어</a:t>
              </a:r>
              <a:endParaRPr lang="en-US" altLang="ko-KR" dirty="0" smtClean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7504" y="882386"/>
            <a:ext cx="557408" cy="2233321"/>
            <a:chOff x="107504" y="882386"/>
            <a:chExt cx="557408" cy="2233321"/>
          </a:xfrm>
        </p:grpSpPr>
        <p:sp>
          <p:nvSpPr>
            <p:cNvPr id="23" name="TextBox 22"/>
            <p:cNvSpPr txBox="1"/>
            <p:nvPr/>
          </p:nvSpPr>
          <p:spPr>
            <a:xfrm>
              <a:off x="107504" y="134076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7504" y="181956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451" y="229835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2347" y="277715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7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1329751"/>
            <a:ext cx="834325" cy="424645"/>
            <a:chOff x="-9283" y="886789"/>
            <a:chExt cx="834325" cy="424645"/>
          </a:xfrm>
        </p:grpSpPr>
        <p:sp>
          <p:nvSpPr>
            <p:cNvPr id="32" name="직사각형 31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7" y="1510045"/>
            <a:ext cx="3362325" cy="4562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10" y="1510045"/>
            <a:ext cx="3219450" cy="4467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1052736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Camera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화면 제어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07504" y="882386"/>
            <a:ext cx="557408" cy="2233321"/>
            <a:chOff x="107504" y="882386"/>
            <a:chExt cx="557408" cy="2233321"/>
          </a:xfrm>
        </p:grpSpPr>
        <p:sp>
          <p:nvSpPr>
            <p:cNvPr id="22" name="TextBox 21"/>
            <p:cNvSpPr txBox="1"/>
            <p:nvPr/>
          </p:nvSpPr>
          <p:spPr>
            <a:xfrm>
              <a:off x="107504" y="134076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7504" y="181956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6451" y="229835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2347" y="277715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84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68947" y="706364"/>
            <a:ext cx="2754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+mj-lt"/>
                <a:ea typeface="+mj-ea"/>
              </a:rPr>
              <a:t>Contents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-1836712" y="321297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759624" y="6300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912024" y="78024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912024" y="64533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1619672" y="2390425"/>
            <a:ext cx="288032" cy="154419"/>
            <a:chOff x="3275856" y="4494046"/>
            <a:chExt cx="288032" cy="154419"/>
          </a:xfrm>
        </p:grpSpPr>
        <p:sp>
          <p:nvSpPr>
            <p:cNvPr id="83" name="갈매기형 수장 82"/>
            <p:cNvSpPr/>
            <p:nvPr/>
          </p:nvSpPr>
          <p:spPr>
            <a:xfrm>
              <a:off x="3423507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갈매기형 수장 83"/>
            <p:cNvSpPr/>
            <p:nvPr/>
          </p:nvSpPr>
          <p:spPr>
            <a:xfrm>
              <a:off x="3275856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123728" y="2113691"/>
            <a:ext cx="3485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굴림" panose="020B0600000101010101" pitchFamily="50" charset="-127"/>
                <a:ea typeface="굴림" panose="020B0600000101010101" pitchFamily="50" charset="-127"/>
                <a:cs typeface="Ebrima" panose="02000000000000000000" pitchFamily="2" charset="0"/>
              </a:rPr>
              <a:t>VMFM System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  <a:cs typeface="Ebrima" panose="02000000000000000000" pitchFamily="2" charset="0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1619672" y="3578755"/>
            <a:ext cx="288032" cy="154419"/>
            <a:chOff x="3275856" y="4494046"/>
            <a:chExt cx="288032" cy="154419"/>
          </a:xfrm>
        </p:grpSpPr>
        <p:sp>
          <p:nvSpPr>
            <p:cNvPr id="87" name="갈매기형 수장 86"/>
            <p:cNvSpPr/>
            <p:nvPr/>
          </p:nvSpPr>
          <p:spPr>
            <a:xfrm>
              <a:off x="3423507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갈매기형 수장 87"/>
            <p:cNvSpPr/>
            <p:nvPr/>
          </p:nvSpPr>
          <p:spPr>
            <a:xfrm>
              <a:off x="3275856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616037" y="4767085"/>
            <a:ext cx="288032" cy="154419"/>
            <a:chOff x="3275856" y="4494046"/>
            <a:chExt cx="288032" cy="154419"/>
          </a:xfrm>
        </p:grpSpPr>
        <p:sp>
          <p:nvSpPr>
            <p:cNvPr id="90" name="갈매기형 수장 89"/>
            <p:cNvSpPr/>
            <p:nvPr/>
          </p:nvSpPr>
          <p:spPr>
            <a:xfrm>
              <a:off x="3423507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갈매기형 수장 90"/>
            <p:cNvSpPr/>
            <p:nvPr/>
          </p:nvSpPr>
          <p:spPr>
            <a:xfrm>
              <a:off x="3275856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068865" y="3302021"/>
            <a:ext cx="1919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굴림" panose="020B0600000101010101" pitchFamily="50" charset="-127"/>
                <a:ea typeface="굴림" panose="020B0600000101010101" pitchFamily="50" charset="-127"/>
              </a:rPr>
              <a:t>Tutorial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68865" y="4490351"/>
            <a:ext cx="3265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VR Converter</a:t>
            </a:r>
            <a:endParaRPr lang="ko-KR" altLang="en-US"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70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1830667"/>
            <a:ext cx="834325" cy="424645"/>
            <a:chOff x="-9283" y="886789"/>
            <a:chExt cx="834325" cy="424645"/>
          </a:xfrm>
        </p:grpSpPr>
        <p:sp>
          <p:nvSpPr>
            <p:cNvPr id="32" name="직사각형 31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83" y="1510045"/>
            <a:ext cx="3324225" cy="4543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876" y="1510044"/>
            <a:ext cx="3959603" cy="4441991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7504" y="882386"/>
            <a:ext cx="557408" cy="2233321"/>
            <a:chOff x="107504" y="882386"/>
            <a:chExt cx="557408" cy="2233321"/>
          </a:xfrm>
        </p:grpSpPr>
        <p:sp>
          <p:nvSpPr>
            <p:cNvPr id="21" name="TextBox 20"/>
            <p:cNvSpPr txBox="1"/>
            <p:nvPr/>
          </p:nvSpPr>
          <p:spPr>
            <a:xfrm>
              <a:off x="107504" y="134076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7504" y="181956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451" y="229835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2347" y="277715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05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59632" y="112474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2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1830667"/>
            <a:ext cx="834325" cy="424645"/>
            <a:chOff x="-9283" y="886789"/>
            <a:chExt cx="834325" cy="424645"/>
          </a:xfrm>
        </p:grpSpPr>
        <p:sp>
          <p:nvSpPr>
            <p:cNvPr id="32" name="직사각형 31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628775"/>
            <a:ext cx="6210300" cy="360045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07504" y="882386"/>
            <a:ext cx="557408" cy="2233321"/>
            <a:chOff x="107504" y="882386"/>
            <a:chExt cx="557408" cy="2233321"/>
          </a:xfrm>
        </p:grpSpPr>
        <p:sp>
          <p:nvSpPr>
            <p:cNvPr id="23" name="TextBox 22"/>
            <p:cNvSpPr txBox="1"/>
            <p:nvPr/>
          </p:nvSpPr>
          <p:spPr>
            <a:xfrm>
              <a:off x="107504" y="134076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7504" y="181956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451" y="229835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2347" y="277715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05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259632" y="112474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3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0" y="2287341"/>
            <a:ext cx="834325" cy="424645"/>
            <a:chOff x="-9283" y="886789"/>
            <a:chExt cx="834325" cy="424645"/>
          </a:xfrm>
        </p:grpSpPr>
        <p:sp>
          <p:nvSpPr>
            <p:cNvPr id="32" name="직사각형 31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각 삼각형 32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9" name="TextBox 38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DADADA"/>
                  </a:solidFill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60" y="1479749"/>
            <a:ext cx="3429000" cy="4200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96" y="1482020"/>
            <a:ext cx="3200400" cy="413385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7504" y="882386"/>
            <a:ext cx="557408" cy="2233321"/>
            <a:chOff x="107504" y="882386"/>
            <a:chExt cx="557408" cy="2233321"/>
          </a:xfrm>
        </p:grpSpPr>
        <p:sp>
          <p:nvSpPr>
            <p:cNvPr id="27" name="TextBox 26"/>
            <p:cNvSpPr txBox="1"/>
            <p:nvPr/>
          </p:nvSpPr>
          <p:spPr>
            <a:xfrm>
              <a:off x="107504" y="134076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7504" y="181956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3549" y="882386"/>
              <a:ext cx="541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451" y="2298358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2347" y="2777153"/>
              <a:ext cx="4503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05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59632" y="11247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Enemy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1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890841" y="2458385"/>
            <a:ext cx="3009900" cy="2571990"/>
            <a:chOff x="890841" y="2458385"/>
            <a:chExt cx="3009900" cy="257199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841" y="2458385"/>
              <a:ext cx="30099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682929" y="4384044"/>
              <a:ext cx="1661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마우스</a:t>
              </a:r>
              <a:r>
                <a:rPr lang="en-US" altLang="ko-KR" dirty="0"/>
                <a:t>/</a:t>
              </a:r>
              <a:r>
                <a:rPr lang="ko-KR" altLang="en-US" dirty="0"/>
                <a:t>키보드</a:t>
              </a:r>
              <a:endParaRPr lang="en-US" altLang="ko-KR" dirty="0"/>
            </a:p>
            <a:p>
              <a:pPr algn="ctr"/>
              <a:r>
                <a:rPr lang="en-US" altLang="ko-KR" dirty="0"/>
                <a:t>Control</a:t>
              </a:r>
              <a:endParaRPr lang="ko-KR" altLang="en-US" dirty="0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6278298" y="2602533"/>
            <a:ext cx="2114550" cy="1809492"/>
            <a:chOff x="4030192" y="4581128"/>
            <a:chExt cx="2114550" cy="180949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0192" y="4581128"/>
              <a:ext cx="2114550" cy="15621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257752" y="6021288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적합한 </a:t>
              </a:r>
              <a:r>
                <a:rPr lang="en-US" altLang="ko-KR" dirty="0"/>
                <a:t>Sensor</a:t>
              </a:r>
              <a:endParaRPr lang="ko-KR" altLang="en-US" dirty="0"/>
            </a:p>
          </p:txBody>
        </p:sp>
      </p:grpSp>
      <p:sp>
        <p:nvSpPr>
          <p:cNvPr id="78" name="타원 77"/>
          <p:cNvSpPr/>
          <p:nvPr/>
        </p:nvSpPr>
        <p:spPr>
          <a:xfrm>
            <a:off x="837039" y="1597575"/>
            <a:ext cx="8083242" cy="4846022"/>
          </a:xfrm>
          <a:prstGeom prst="ellipse">
            <a:avLst/>
          </a:prstGeom>
          <a:noFill/>
          <a:ln w="3175">
            <a:solidFill>
              <a:srgbClr val="272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4245217" y="3190418"/>
            <a:ext cx="1688604" cy="1473313"/>
            <a:chOff x="4179165" y="3861048"/>
            <a:chExt cx="1688604" cy="147331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3861048"/>
              <a:ext cx="1491516" cy="1212824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179165" y="4965029"/>
              <a:ext cx="1688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VMFM System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93693" y="3703227"/>
            <a:ext cx="1430859" cy="2035103"/>
            <a:chOff x="4293693" y="3703227"/>
            <a:chExt cx="1430859" cy="2035103"/>
          </a:xfrm>
        </p:grpSpPr>
        <p:sp>
          <p:nvSpPr>
            <p:cNvPr id="21" name="TextBox 20"/>
            <p:cNvSpPr txBox="1"/>
            <p:nvPr/>
          </p:nvSpPr>
          <p:spPr>
            <a:xfrm>
              <a:off x="4447767" y="5368998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무선 통신</a:t>
              </a:r>
              <a:endParaRPr lang="en-US" altLang="ko-KR" dirty="0" smtClean="0"/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3693" y="3703227"/>
              <a:ext cx="1430859" cy="1643904"/>
            </a:xfrm>
            <a:prstGeom prst="rect">
              <a:avLst/>
            </a:prstGeom>
          </p:spPr>
        </p:pic>
      </p:grpSp>
      <p:grpSp>
        <p:nvGrpSpPr>
          <p:cNvPr id="98" name="그룹 97"/>
          <p:cNvGrpSpPr/>
          <p:nvPr/>
        </p:nvGrpSpPr>
        <p:grpSpPr>
          <a:xfrm>
            <a:off x="2714" y="890487"/>
            <a:ext cx="834325" cy="424645"/>
            <a:chOff x="-9283" y="886789"/>
            <a:chExt cx="834325" cy="424645"/>
          </a:xfrm>
        </p:grpSpPr>
        <p:sp>
          <p:nvSpPr>
            <p:cNvPr id="99" name="직사각형 98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각 삼각형 99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ABABAB"/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3" name="TextBox 32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394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7778E-6 4.81481E-6 L -0.00139 -0.331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6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03767 -0.2627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-131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-9283" y="886789"/>
            <a:ext cx="834325" cy="424645"/>
            <a:chOff x="-9283" y="886789"/>
            <a:chExt cx="834325" cy="424645"/>
          </a:xfrm>
        </p:grpSpPr>
        <p:sp>
          <p:nvSpPr>
            <p:cNvPr id="81" name="직사각형 8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0923" y="860958"/>
            <a:ext cx="404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Leonardo</a:t>
            </a:r>
            <a:r>
              <a:rPr lang="ko-KR" altLang="en-US" dirty="0" smtClean="0"/>
              <a:t>를 통한 키보드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마우스 제어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023380" y="1189323"/>
            <a:ext cx="3724275" cy="5393242"/>
            <a:chOff x="1023380" y="1189323"/>
            <a:chExt cx="3724275" cy="53932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47105" y="1865598"/>
              <a:ext cx="5076825" cy="37242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46675" y="6213233"/>
              <a:ext cx="2077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Arduino</a:t>
              </a:r>
              <a:r>
                <a:rPr lang="en-US" altLang="ko-KR" dirty="0" smtClean="0"/>
                <a:t> Leonardo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910761" y="1679322"/>
            <a:ext cx="1882247" cy="4935328"/>
            <a:chOff x="5910761" y="1679322"/>
            <a:chExt cx="1882247" cy="4935328"/>
          </a:xfrm>
        </p:grpSpPr>
        <p:grpSp>
          <p:nvGrpSpPr>
            <p:cNvPr id="7" name="그룹 6"/>
            <p:cNvGrpSpPr/>
            <p:nvPr/>
          </p:nvGrpSpPr>
          <p:grpSpPr>
            <a:xfrm>
              <a:off x="6084168" y="1679322"/>
              <a:ext cx="1656184" cy="4413973"/>
              <a:chOff x="5508104" y="1713963"/>
              <a:chExt cx="1819275" cy="443333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8104" y="1713963"/>
                <a:ext cx="1819275" cy="20574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104" y="3785100"/>
                <a:ext cx="1771650" cy="2362200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910761" y="6245318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제공되는 </a:t>
              </a:r>
              <a:r>
                <a:rPr lang="ko-KR" altLang="en-US" dirty="0" err="1" smtClean="0"/>
                <a:t>메소드</a:t>
              </a:r>
              <a:endParaRPr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5" name="TextBox 34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1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344240" y="408665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무선 통신</a:t>
            </a:r>
            <a:endParaRPr lang="en-US" altLang="ko-KR" dirty="0" smtClean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66" y="2420888"/>
            <a:ext cx="1430859" cy="1643904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0" y="1340768"/>
            <a:ext cx="834325" cy="424645"/>
            <a:chOff x="-9283" y="886789"/>
            <a:chExt cx="834325" cy="424645"/>
          </a:xfrm>
        </p:grpSpPr>
        <p:sp>
          <p:nvSpPr>
            <p:cNvPr id="81" name="직사각형 8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25" name="TextBox 24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82" y="2524797"/>
            <a:ext cx="3905053" cy="2788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9146" y="531323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유선 방식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939114" y="2524797"/>
            <a:ext cx="3709147" cy="2961620"/>
            <a:chOff x="4939114" y="2524797"/>
            <a:chExt cx="3709147" cy="29616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9114" y="2524797"/>
              <a:ext cx="3709147" cy="2592288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6198812" y="5117085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무선 방식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63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4.81481E-6 L -0.35503 -0.469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60" y="-2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03190" y="8649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무선 통신</a:t>
            </a:r>
            <a:endParaRPr lang="en-US" altLang="ko-KR" dirty="0" smtClean="0"/>
          </a:p>
        </p:txBody>
      </p:sp>
      <p:grpSp>
        <p:nvGrpSpPr>
          <p:cNvPr id="80" name="그룹 79"/>
          <p:cNvGrpSpPr/>
          <p:nvPr/>
        </p:nvGrpSpPr>
        <p:grpSpPr>
          <a:xfrm>
            <a:off x="0" y="1340768"/>
            <a:ext cx="834325" cy="424645"/>
            <a:chOff x="-9283" y="886789"/>
            <a:chExt cx="834325" cy="424645"/>
          </a:xfrm>
        </p:grpSpPr>
        <p:sp>
          <p:nvSpPr>
            <p:cNvPr id="81" name="직사각형 8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504726"/>
            <a:ext cx="2771775" cy="1247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39" y="2789026"/>
            <a:ext cx="2771775" cy="6791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82" y="2161728"/>
            <a:ext cx="1941113" cy="193377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4554653"/>
            <a:ext cx="1569558" cy="1820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4437110"/>
            <a:ext cx="1601645" cy="205577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34325" y="1988840"/>
            <a:ext cx="8202171" cy="23307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38" y="3497086"/>
            <a:ext cx="2771775" cy="679177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0" name="TextBox 29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6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324 L 0 0.10324 " pathEditMode="relative" ptsTypes="A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324 L 0 0.10324 " pathEditMode="relative" ptsTypes="A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324 L 0 0.10324 " pathEditMode="relative" ptsTypes="A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324 L 0 0.10324 " pathEditMode="relative" ptsTypes="A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55364 -0.40602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91" y="-2030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103190" y="864908"/>
            <a:ext cx="352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Bluetooth</a:t>
            </a:r>
            <a:r>
              <a:rPr lang="ko-KR" altLang="en-US" dirty="0" smtClean="0"/>
              <a:t>를 이용한 자동 </a:t>
            </a:r>
            <a:r>
              <a:rPr lang="ko-KR" altLang="en-US" dirty="0" err="1" smtClean="0"/>
              <a:t>페어링</a:t>
            </a:r>
            <a:endParaRPr lang="en-US" altLang="ko-KR" dirty="0" smtClean="0"/>
          </a:p>
        </p:txBody>
      </p:sp>
      <p:grpSp>
        <p:nvGrpSpPr>
          <p:cNvPr id="80" name="그룹 79"/>
          <p:cNvGrpSpPr/>
          <p:nvPr/>
        </p:nvGrpSpPr>
        <p:grpSpPr>
          <a:xfrm>
            <a:off x="-5003" y="1340768"/>
            <a:ext cx="834325" cy="424645"/>
            <a:chOff x="-9283" y="886789"/>
            <a:chExt cx="834325" cy="424645"/>
          </a:xfrm>
        </p:grpSpPr>
        <p:sp>
          <p:nvSpPr>
            <p:cNvPr id="81" name="직사각형 8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782714" y="2876234"/>
            <a:ext cx="6010944" cy="2529055"/>
            <a:chOff x="1782714" y="2876234"/>
            <a:chExt cx="6010944" cy="2529055"/>
          </a:xfrm>
        </p:grpSpPr>
        <p:grpSp>
          <p:nvGrpSpPr>
            <p:cNvPr id="6" name="그룹 5"/>
            <p:cNvGrpSpPr/>
            <p:nvPr/>
          </p:nvGrpSpPr>
          <p:grpSpPr>
            <a:xfrm>
              <a:off x="1782714" y="2876234"/>
              <a:ext cx="937132" cy="2525734"/>
              <a:chOff x="1948386" y="2160277"/>
              <a:chExt cx="937132" cy="252573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48386" y="2160277"/>
                <a:ext cx="937132" cy="2158562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948386" y="4316679"/>
                <a:ext cx="899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Master</a:t>
                </a:r>
                <a:endParaRPr lang="ko-KR" altLang="en-US" dirty="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856526" y="2877232"/>
              <a:ext cx="937132" cy="2528057"/>
              <a:chOff x="6660232" y="2158117"/>
              <a:chExt cx="937132" cy="2528057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60232" y="2158117"/>
                <a:ext cx="937132" cy="2158562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768699" y="4316842"/>
                <a:ext cx="720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Slave</a:t>
                </a:r>
                <a:endParaRPr lang="ko-KR" altLang="en-US" dirty="0"/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2695775" y="2367600"/>
            <a:ext cx="1680650" cy="1031494"/>
            <a:chOff x="2695775" y="2367600"/>
            <a:chExt cx="1680650" cy="103149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870479">
              <a:off x="2567188" y="2556131"/>
              <a:ext cx="971550" cy="7143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427126" y="2367600"/>
              <a:ext cx="949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NAME?</a:t>
              </a:r>
            </a:p>
            <a:p>
              <a:r>
                <a:rPr lang="en-US" altLang="ko-KR" dirty="0" smtClean="0"/>
                <a:t>PIN?</a:t>
              </a:r>
              <a:endParaRPr lang="ko-KR" altLang="en-US" dirty="0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77008">
            <a:off x="6009302" y="2490518"/>
            <a:ext cx="971550" cy="714375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stCxn id="11" idx="3"/>
          </p:cNvCxnSpPr>
          <p:nvPr/>
        </p:nvCxnSpPr>
        <p:spPr>
          <a:xfrm>
            <a:off x="4376425" y="2690766"/>
            <a:ext cx="1538253" cy="18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2843685" y="3694575"/>
            <a:ext cx="3895725" cy="671201"/>
            <a:chOff x="2843808" y="3830072"/>
            <a:chExt cx="3895725" cy="6712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3808" y="3830072"/>
              <a:ext cx="3895725" cy="4953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912494" y="4131941"/>
              <a:ext cx="1930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M/S </a:t>
              </a:r>
              <a:r>
                <a:rPr lang="ko-KR" altLang="en-US" dirty="0" smtClean="0"/>
                <a:t>단독 </a:t>
              </a:r>
              <a:r>
                <a:rPr lang="ko-KR" altLang="en-US" dirty="0" err="1" smtClean="0"/>
                <a:t>페어링</a:t>
              </a:r>
              <a:endParaRPr lang="ko-KR" altLang="en-US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4" name="TextBox 33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186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34422" y="2996952"/>
            <a:ext cx="2114550" cy="1809492"/>
            <a:chOff x="2987824" y="4870244"/>
            <a:chExt cx="2114550" cy="1809492"/>
          </a:xfrm>
        </p:grpSpPr>
        <p:grpSp>
          <p:nvGrpSpPr>
            <p:cNvPr id="4" name="그룹 3"/>
            <p:cNvGrpSpPr/>
            <p:nvPr/>
          </p:nvGrpSpPr>
          <p:grpSpPr>
            <a:xfrm>
              <a:off x="2987824" y="4870244"/>
              <a:ext cx="2114550" cy="1809492"/>
              <a:chOff x="689900" y="661075"/>
              <a:chExt cx="2114550" cy="1809492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9900" y="661075"/>
                <a:ext cx="2114550" cy="156210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917460" y="2101235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적합한</a:t>
                </a:r>
                <a:endParaRPr lang="ko-KR" altLang="en-US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020417" y="6303193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Sensor</a:t>
              </a:r>
              <a:endParaRPr lang="ko-KR" altLang="en-US" dirty="0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0" y="1820342"/>
            <a:ext cx="834325" cy="424645"/>
            <a:chOff x="-9283" y="886789"/>
            <a:chExt cx="834325" cy="424645"/>
          </a:xfrm>
        </p:grpSpPr>
        <p:sp>
          <p:nvSpPr>
            <p:cNvPr id="81" name="직사각형 8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1552092" y="2670820"/>
            <a:ext cx="1189749" cy="1991471"/>
            <a:chOff x="1552092" y="2670820"/>
            <a:chExt cx="1189749" cy="1991471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3406" y="2670820"/>
              <a:ext cx="1095375" cy="165735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552092" y="429295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버튼 센서</a:t>
              </a:r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748735" y="2680432"/>
            <a:ext cx="1685925" cy="1983820"/>
            <a:chOff x="3729037" y="2605087"/>
            <a:chExt cx="1685925" cy="1983820"/>
          </a:xfrm>
        </p:grpSpPr>
        <p:sp>
          <p:nvSpPr>
            <p:cNvPr id="22" name="TextBox 21"/>
            <p:cNvSpPr txBox="1"/>
            <p:nvPr/>
          </p:nvSpPr>
          <p:spPr>
            <a:xfrm>
              <a:off x="3867170" y="4219575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자이로</a:t>
              </a:r>
              <a:r>
                <a:rPr lang="ko-KR" altLang="en-US" dirty="0" smtClean="0"/>
                <a:t> 센서</a:t>
              </a:r>
              <a:endParaRPr lang="ko-KR" altLang="en-US" dirty="0"/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037" y="2605087"/>
              <a:ext cx="1685925" cy="1647825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441554" y="2578459"/>
            <a:ext cx="1866900" cy="2083832"/>
            <a:chOff x="5965105" y="2613670"/>
            <a:chExt cx="1866900" cy="2083832"/>
          </a:xfrm>
        </p:grpSpPr>
        <p:sp>
          <p:nvSpPr>
            <p:cNvPr id="23" name="TextBox 22"/>
            <p:cNvSpPr txBox="1"/>
            <p:nvPr/>
          </p:nvSpPr>
          <p:spPr>
            <a:xfrm>
              <a:off x="6178475" y="432817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기울기 센서</a:t>
              </a:r>
              <a:endParaRPr lang="ko-KR" altLang="en-US" dirty="0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5105" y="2613670"/>
              <a:ext cx="1866900" cy="1714500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33" name="TextBox 32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2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33333E-6 -1.48148E-6 L -0.31024 -0.35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21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0" y="1820342"/>
            <a:ext cx="834325" cy="424645"/>
            <a:chOff x="-9283" y="886789"/>
            <a:chExt cx="834325" cy="424645"/>
          </a:xfrm>
        </p:grpSpPr>
        <p:sp>
          <p:nvSpPr>
            <p:cNvPr id="81" name="직사각형 8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1126699" y="641319"/>
            <a:ext cx="1189749" cy="1991471"/>
            <a:chOff x="1552092" y="2670820"/>
            <a:chExt cx="1189749" cy="1991471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406" y="2670820"/>
              <a:ext cx="1095375" cy="165735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552092" y="429295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버튼 센서</a:t>
              </a:r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121120" y="105795"/>
            <a:ext cx="4656100" cy="343632"/>
            <a:chOff x="1121120" y="105795"/>
            <a:chExt cx="4656100" cy="343632"/>
          </a:xfrm>
        </p:grpSpPr>
        <p:sp>
          <p:nvSpPr>
            <p:cNvPr id="23" name="TextBox 22"/>
            <p:cNvSpPr txBox="1"/>
            <p:nvPr/>
          </p:nvSpPr>
          <p:spPr>
            <a:xfrm>
              <a:off x="1121120" y="105795"/>
              <a:ext cx="1506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Yoon 윤고딕 520_TT" pitchFamily="18" charset="-127"/>
                  <a:ea typeface="Yoon 윤고딕 520_TT" pitchFamily="18" charset="-127"/>
                </a:rPr>
                <a:t>VMFM System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05596" y="105795"/>
              <a:ext cx="871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B8B8B8"/>
                  </a:solidFill>
                  <a:latin typeface="Yoon 윤고딕 520_TT" pitchFamily="18" charset="-127"/>
                  <a:ea typeface="Yoon 윤고딕 520_TT" pitchFamily="18" charset="-127"/>
                </a:rPr>
                <a:t>Tutorial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65335" y="110873"/>
              <a:ext cx="1399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VR Converter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9" y="2987950"/>
            <a:ext cx="4232050" cy="317735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864259" y="626795"/>
            <a:ext cx="3155138" cy="9977445"/>
            <a:chOff x="5467637" y="-2250848"/>
            <a:chExt cx="3155138" cy="9977445"/>
          </a:xfrm>
        </p:grpSpPr>
        <p:grpSp>
          <p:nvGrpSpPr>
            <p:cNvPr id="8" name="그룹 7"/>
            <p:cNvGrpSpPr/>
            <p:nvPr/>
          </p:nvGrpSpPr>
          <p:grpSpPr>
            <a:xfrm>
              <a:off x="5467637" y="-2250848"/>
              <a:ext cx="3144818" cy="8240251"/>
              <a:chOff x="5556263" y="582001"/>
              <a:chExt cx="3144818" cy="8240251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6263" y="582001"/>
                <a:ext cx="3144818" cy="3423063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6263" y="4005064"/>
                <a:ext cx="3144818" cy="2016224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8906" y="6021288"/>
                <a:ext cx="3122175" cy="2800964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391" y="5989403"/>
              <a:ext cx="3133384" cy="1737194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837564" y="882386"/>
            <a:ext cx="3141117" cy="5879441"/>
            <a:chOff x="5666140" y="1798031"/>
            <a:chExt cx="3141117" cy="58794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180" y="1798031"/>
              <a:ext cx="3101758" cy="231350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140" y="4111532"/>
              <a:ext cx="3141117" cy="3565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20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022E-16 L 0.00018 -0.55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</TotalTime>
  <Words>289</Words>
  <Application>Microsoft Office PowerPoint</Application>
  <PresentationFormat>화면 슬라이드 쇼(4:3)</PresentationFormat>
  <Paragraphs>187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Yoon 윤고딕 520_TT</vt:lpstr>
      <vt:lpstr>굴림</vt:lpstr>
      <vt:lpstr>Arial</vt:lpstr>
      <vt:lpstr>Ebrima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Windows 사용자</cp:lastModifiedBy>
  <cp:revision>207</cp:revision>
  <dcterms:created xsi:type="dcterms:W3CDTF">2013-09-05T09:43:46Z</dcterms:created>
  <dcterms:modified xsi:type="dcterms:W3CDTF">2016-11-08T14:55:09Z</dcterms:modified>
</cp:coreProperties>
</file>